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92" r:id="rId3"/>
    <p:sldId id="25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300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2CB8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17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1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27.wmf"/><Relationship Id="rId1" Type="http://schemas.openxmlformats.org/officeDocument/2006/relationships/image" Target="../media/image66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27.wmf"/><Relationship Id="rId1" Type="http://schemas.openxmlformats.org/officeDocument/2006/relationships/image" Target="../media/image66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3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3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8.bin"/><Relationship Id="rId3" Type="http://schemas.openxmlformats.org/officeDocument/2006/relationships/slideLayout" Target="../slideLayouts/slideLayout6.xml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7.bin"/><Relationship Id="rId2" Type="http://schemas.openxmlformats.org/officeDocument/2006/relationships/tags" Target="../tags/tag4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24" Type="http://schemas.openxmlformats.org/officeDocument/2006/relationships/oleObject" Target="../embeddings/oleObject66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5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4.bin"/><Relationship Id="rId27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73.bin"/><Relationship Id="rId2" Type="http://schemas.openxmlformats.org/officeDocument/2006/relationships/tags" Target="../tags/tag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image" Target="../media/image53.png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209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j¤^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WU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i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1981200"/>
          <a:ext cx="3724834" cy="875407"/>
        </p:xfrm>
        <a:graphic>
          <a:graphicData uri="http://schemas.openxmlformats.org/presentationml/2006/ole">
            <p:oleObj spid="_x0000_s71682" name="Equation" r:id="rId3" imgW="965160" imgH="21564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343400" y="2133600"/>
          <a:ext cx="932243" cy="720923"/>
        </p:xfrm>
        <a:graphic>
          <a:graphicData uri="http://schemas.openxmlformats.org/presentationml/2006/ole">
            <p:oleObj spid="_x0000_s71683" name="Equation" r:id="rId4" imgW="241200" imgH="17748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342970" y="2808982"/>
          <a:ext cx="2991030" cy="772418"/>
        </p:xfrm>
        <a:graphic>
          <a:graphicData uri="http://schemas.openxmlformats.org/presentationml/2006/ole">
            <p:oleObj spid="_x0000_s71684" name="Equation" r:id="rId5" imgW="774360" imgH="190440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391656" y="3505200"/>
          <a:ext cx="4313944" cy="875407"/>
        </p:xfrm>
        <a:graphic>
          <a:graphicData uri="http://schemas.openxmlformats.org/presentationml/2006/ole">
            <p:oleObj spid="_x0000_s71685" name="Equation" r:id="rId6" imgW="1117440" imgH="215640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3591291" y="4357688"/>
          <a:ext cx="2352309" cy="823912"/>
        </p:xfrm>
        <a:graphic>
          <a:graphicData uri="http://schemas.openxmlformats.org/presentationml/2006/ole">
            <p:oleObj spid="_x0000_s71686" name="Equation" r:id="rId7" imgW="609480" imgH="203040" progId="Equation.3">
              <p:embed/>
            </p:oleObj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†f±‡ii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Y‡b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µm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i="1" dirty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5257800" y="3753504"/>
            <a:ext cx="3810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038600" y="2590006"/>
            <a:ext cx="2438400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57800" y="1751806"/>
            <a:ext cx="312420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29600" y="378791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304741" y="3733800"/>
          <a:ext cx="305859" cy="229394"/>
        </p:xfrm>
        <a:graphic>
          <a:graphicData uri="http://schemas.openxmlformats.org/presentationml/2006/ole">
            <p:oleObj spid="_x0000_s75778" name="Equation" r:id="rId4" imgW="190440" imgH="1522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58000" y="213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6934200" y="2113756"/>
          <a:ext cx="331259" cy="248444"/>
        </p:xfrm>
        <a:graphic>
          <a:graphicData uri="http://schemas.openxmlformats.org/presentationml/2006/ole">
            <p:oleObj spid="_x0000_s75779" name="Equation" r:id="rId5" imgW="190440" imgH="152280" progId="Equation.3">
              <p:embed/>
            </p:oleObj>
          </a:graphicData>
        </a:graphic>
      </p:graphicFrame>
      <p:sp>
        <p:nvSpPr>
          <p:cNvPr id="22" name="Arc 21"/>
          <p:cNvSpPr/>
          <p:nvPr/>
        </p:nvSpPr>
        <p:spPr>
          <a:xfrm>
            <a:off x="5943600" y="3275806"/>
            <a:ext cx="2286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3798718" y="2428289"/>
            <a:ext cx="2119431" cy="461665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C= A x 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495800" y="2488474"/>
          <a:ext cx="152400" cy="330926"/>
        </p:xfrm>
        <a:graphic>
          <a:graphicData uri="http://schemas.openxmlformats.org/presentationml/2006/ole">
            <p:oleObj spid="_x0000_s75780" name="Equation" r:id="rId6" imgW="139680" imgH="20304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555572" y="2960970"/>
          <a:ext cx="245028" cy="315630"/>
        </p:xfrm>
        <a:graphic>
          <a:graphicData uri="http://schemas.openxmlformats.org/presentationml/2006/ole">
            <p:oleObj spid="_x0000_s75781" name="Equation" r:id="rId7" imgW="139680" imgH="203040" progId="Equation.3">
              <p:embed/>
            </p:oleObj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/>
        </p:nvGraphicFramePr>
        <p:xfrm>
          <a:off x="5693229" y="3352800"/>
          <a:ext cx="783771" cy="457200"/>
        </p:xfrm>
        <a:graphic>
          <a:graphicData uri="http://schemas.openxmlformats.org/presentationml/2006/ole">
            <p:oleObj spid="_x0000_s75782" name="Equation" r:id="rId8" imgW="139680" imgH="177480" progId="Equation.3">
              <p:embed/>
            </p:oleObj>
          </a:graphicData>
        </a:graphic>
      </p:graphicFrame>
      <p:graphicFrame>
        <p:nvGraphicFramePr>
          <p:cNvPr id="13341" name="Object 25"/>
          <p:cNvGraphicFramePr>
            <a:graphicFrameLocks noChangeAspect="1"/>
          </p:cNvGraphicFramePr>
          <p:nvPr/>
        </p:nvGraphicFramePr>
        <p:xfrm>
          <a:off x="914400" y="1600200"/>
          <a:ext cx="1066800" cy="565150"/>
        </p:xfrm>
        <a:graphic>
          <a:graphicData uri="http://schemas.openxmlformats.org/presentationml/2006/ole">
            <p:oleObj spid="_x0000_s75783" name="Equation" r:id="rId9" imgW="495000" imgH="203040" progId="Equation.3">
              <p:embed/>
            </p:oleObj>
          </a:graphicData>
        </a:graphic>
      </p:graphicFrame>
      <p:graphicFrame>
        <p:nvGraphicFramePr>
          <p:cNvPr id="13342" name="Object 25"/>
          <p:cNvGraphicFramePr>
            <a:graphicFrameLocks noChangeAspect="1"/>
          </p:cNvGraphicFramePr>
          <p:nvPr/>
        </p:nvGraphicFramePr>
        <p:xfrm>
          <a:off x="2149475" y="1679575"/>
          <a:ext cx="1736725" cy="493713"/>
        </p:xfrm>
        <a:graphic>
          <a:graphicData uri="http://schemas.openxmlformats.org/presentationml/2006/ole">
            <p:oleObj spid="_x0000_s75784" name="Equation" r:id="rId10" imgW="622080" imgH="177480" progId="Equation.3">
              <p:embed/>
            </p:oleObj>
          </a:graphicData>
        </a:graphic>
      </p:graphicFrame>
      <p:graphicFrame>
        <p:nvGraphicFramePr>
          <p:cNvPr id="13343" name="Object 31"/>
          <p:cNvGraphicFramePr>
            <a:graphicFrameLocks noChangeAspect="1"/>
          </p:cNvGraphicFramePr>
          <p:nvPr/>
        </p:nvGraphicFramePr>
        <p:xfrm>
          <a:off x="-24384" y="1600200"/>
          <a:ext cx="938784" cy="609600"/>
        </p:xfrm>
        <a:graphic>
          <a:graphicData uri="http://schemas.openxmlformats.org/presentationml/2006/ole">
            <p:oleObj spid="_x0000_s75785" name="Equation" r:id="rId11" imgW="279360" imgH="215640" progId="Equation.3">
              <p:embed/>
            </p:oleObj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1066800" y="3581400"/>
          <a:ext cx="1066800" cy="565150"/>
        </p:xfrm>
        <a:graphic>
          <a:graphicData uri="http://schemas.openxmlformats.org/presentationml/2006/ole">
            <p:oleObj spid="_x0000_s75786" name="Equation" r:id="rId12" imgW="495000" imgH="203040" progId="Equation.3">
              <p:embed/>
            </p:oleObj>
          </a:graphicData>
        </a:graphic>
      </p:graphicFrame>
      <p:graphicFrame>
        <p:nvGraphicFramePr>
          <p:cNvPr id="62478" name="Object 14"/>
          <p:cNvGraphicFramePr>
            <a:graphicFrameLocks noChangeAspect="1"/>
          </p:cNvGraphicFramePr>
          <p:nvPr/>
        </p:nvGraphicFramePr>
        <p:xfrm>
          <a:off x="2301876" y="3730608"/>
          <a:ext cx="1351464" cy="384192"/>
        </p:xfrm>
        <a:graphic>
          <a:graphicData uri="http://schemas.openxmlformats.org/presentationml/2006/ole">
            <p:oleObj spid="_x0000_s75787" name="Equation" r:id="rId13" imgW="622080" imgH="177480" progId="Equation.3">
              <p:embed/>
            </p:oleObj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107950" y="3598863"/>
          <a:ext cx="981075" cy="574675"/>
        </p:xfrm>
        <a:graphic>
          <a:graphicData uri="http://schemas.openxmlformats.org/presentationml/2006/ole">
            <p:oleObj spid="_x0000_s75788" name="Equation" r:id="rId14" imgW="291960" imgH="203040" progId="Equation.3">
              <p:embed/>
            </p:oleObj>
          </a:graphicData>
        </a:graphic>
      </p:graphicFrame>
      <p:graphicFrame>
        <p:nvGraphicFramePr>
          <p:cNvPr id="62480" name="Object 16"/>
          <p:cNvGraphicFramePr>
            <a:graphicFrameLocks noChangeAspect="1"/>
          </p:cNvGraphicFramePr>
          <p:nvPr/>
        </p:nvGraphicFramePr>
        <p:xfrm>
          <a:off x="174624" y="2333625"/>
          <a:ext cx="1425575" cy="847725"/>
        </p:xfrm>
        <a:graphic>
          <a:graphicData uri="http://schemas.openxmlformats.org/presentationml/2006/ole">
            <p:oleObj spid="_x0000_s75789" name="Equation" r:id="rId15" imgW="545760" imgH="304560" progId="Equation.3">
              <p:embed/>
            </p:oleObj>
          </a:graphicData>
        </a:graphic>
      </p:graphicFrame>
      <p:graphicFrame>
        <p:nvGraphicFramePr>
          <p:cNvPr id="62481" name="Object 17"/>
          <p:cNvGraphicFramePr>
            <a:graphicFrameLocks noChangeAspect="1"/>
          </p:cNvGraphicFramePr>
          <p:nvPr/>
        </p:nvGraphicFramePr>
        <p:xfrm>
          <a:off x="1717675" y="2438400"/>
          <a:ext cx="1558925" cy="493712"/>
        </p:xfrm>
        <a:graphic>
          <a:graphicData uri="http://schemas.openxmlformats.org/presentationml/2006/ole">
            <p:oleObj spid="_x0000_s75790" name="Equation" r:id="rId16" imgW="558720" imgH="177480" progId="Equation.3">
              <p:embed/>
            </p:oleObj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flipV="1">
            <a:off x="5410200" y="5436326"/>
            <a:ext cx="2057400" cy="197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4762898" y="6133703"/>
            <a:ext cx="1295399" cy="7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410200" y="4293326"/>
            <a:ext cx="1828800" cy="12184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58000" y="5481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3"/>
          <p:cNvGraphicFramePr>
            <a:graphicFrameLocks noChangeAspect="1"/>
          </p:cNvGraphicFramePr>
          <p:nvPr/>
        </p:nvGraphicFramePr>
        <p:xfrm>
          <a:off x="7009341" y="5431861"/>
          <a:ext cx="305859" cy="229394"/>
        </p:xfrm>
        <a:graphic>
          <a:graphicData uri="http://schemas.openxmlformats.org/presentationml/2006/ole">
            <p:oleObj spid="_x0000_s75791" name="Equation" r:id="rId17" imgW="190440" imgH="15228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248400" y="4338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3"/>
          <p:cNvGraphicFramePr>
            <a:graphicFrameLocks noChangeAspect="1"/>
          </p:cNvGraphicFramePr>
          <p:nvPr/>
        </p:nvGraphicFramePr>
        <p:xfrm>
          <a:off x="6324600" y="4319091"/>
          <a:ext cx="331259" cy="248444"/>
        </p:xfrm>
        <a:graphic>
          <a:graphicData uri="http://schemas.openxmlformats.org/presentationml/2006/ole">
            <p:oleObj spid="_x0000_s75792" name="Equation" r:id="rId18" imgW="190440" imgH="152280" progId="Equation.3">
              <p:embed/>
            </p:oleObj>
          </a:graphicData>
        </a:graphic>
      </p:graphicFrame>
      <p:sp>
        <p:nvSpPr>
          <p:cNvPr id="43" name="Arc 42"/>
          <p:cNvSpPr/>
          <p:nvPr/>
        </p:nvSpPr>
        <p:spPr>
          <a:xfrm>
            <a:off x="6096000" y="4978332"/>
            <a:ext cx="2286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3942666" y="5598467"/>
            <a:ext cx="2057399" cy="461665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D= B x 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Object 9"/>
          <p:cNvGraphicFramePr>
            <a:graphicFrameLocks noChangeAspect="1"/>
          </p:cNvGraphicFramePr>
          <p:nvPr/>
        </p:nvGraphicFramePr>
        <p:xfrm>
          <a:off x="4495800" y="3352800"/>
          <a:ext cx="152400" cy="330926"/>
        </p:xfrm>
        <a:graphic>
          <a:graphicData uri="http://schemas.openxmlformats.org/presentationml/2006/ole">
            <p:oleObj spid="_x0000_s75793" name="Equation" r:id="rId19" imgW="139680" imgH="203040" progId="Equation.3">
              <p:embed/>
            </p:oleObj>
          </a:graphicData>
        </a:graphic>
      </p:graphicFrame>
      <p:graphicFrame>
        <p:nvGraphicFramePr>
          <p:cNvPr id="46" name="Object 10"/>
          <p:cNvGraphicFramePr>
            <a:graphicFrameLocks noChangeAspect="1"/>
          </p:cNvGraphicFramePr>
          <p:nvPr/>
        </p:nvGraphicFramePr>
        <p:xfrm>
          <a:off x="4692620" y="6065396"/>
          <a:ext cx="260379" cy="335404"/>
        </p:xfrm>
        <a:graphic>
          <a:graphicData uri="http://schemas.openxmlformats.org/presentationml/2006/ole">
            <p:oleObj spid="_x0000_s75794" name="Equation" r:id="rId20" imgW="139680" imgH="203040" progId="Equation.3">
              <p:embed/>
            </p:oleObj>
          </a:graphicData>
        </a:graphic>
      </p:graphicFrame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4692620" y="5608196"/>
          <a:ext cx="260379" cy="335404"/>
        </p:xfrm>
        <a:graphic>
          <a:graphicData uri="http://schemas.openxmlformats.org/presentationml/2006/ole">
            <p:oleObj spid="_x0000_s75795" name="Equation" r:id="rId21" imgW="139680" imgH="203040" progId="Equation.3">
              <p:embed/>
            </p:oleObj>
          </a:graphicData>
        </a:graphic>
      </p:graphicFrame>
      <p:graphicFrame>
        <p:nvGraphicFramePr>
          <p:cNvPr id="50" name="Object 25"/>
          <p:cNvGraphicFramePr>
            <a:graphicFrameLocks noChangeAspect="1"/>
          </p:cNvGraphicFramePr>
          <p:nvPr/>
        </p:nvGraphicFramePr>
        <p:xfrm>
          <a:off x="5845629" y="5055326"/>
          <a:ext cx="783771" cy="457200"/>
        </p:xfrm>
        <a:graphic>
          <a:graphicData uri="http://schemas.openxmlformats.org/presentationml/2006/ole">
            <p:oleObj spid="_x0000_s75796" name="Equation" r:id="rId22" imgW="139680" imgH="177480" progId="Equation.3">
              <p:embed/>
            </p:oleObj>
          </a:graphicData>
        </a:graphic>
      </p:graphicFrame>
      <p:graphicFrame>
        <p:nvGraphicFramePr>
          <p:cNvPr id="62488" name="Object 24"/>
          <p:cNvGraphicFramePr>
            <a:graphicFrameLocks noChangeAspect="1"/>
          </p:cNvGraphicFramePr>
          <p:nvPr/>
        </p:nvGraphicFramePr>
        <p:xfrm>
          <a:off x="4648200" y="6523038"/>
          <a:ext cx="260350" cy="334962"/>
        </p:xfrm>
        <a:graphic>
          <a:graphicData uri="http://schemas.openxmlformats.org/presentationml/2006/ole">
            <p:oleObj spid="_x0000_s75797" name="Equation" r:id="rId23" imgW="139680" imgH="203040" progId="Equation.3">
              <p:embed/>
            </p:oleObj>
          </a:graphicData>
        </a:graphic>
      </p:graphicFrame>
      <p:graphicFrame>
        <p:nvGraphicFramePr>
          <p:cNvPr id="62489" name="Object 25"/>
          <p:cNvGraphicFramePr>
            <a:graphicFrameLocks noChangeAspect="1"/>
          </p:cNvGraphicFramePr>
          <p:nvPr/>
        </p:nvGraphicFramePr>
        <p:xfrm>
          <a:off x="152400" y="5391150"/>
          <a:ext cx="1425575" cy="847725"/>
        </p:xfrm>
        <a:graphic>
          <a:graphicData uri="http://schemas.openxmlformats.org/presentationml/2006/ole">
            <p:oleObj spid="_x0000_s75798" name="Equation" r:id="rId24" imgW="545760" imgH="304560" progId="Equation.3">
              <p:embed/>
            </p:oleObj>
          </a:graphicData>
        </a:graphic>
      </p:graphicFrame>
      <p:graphicFrame>
        <p:nvGraphicFramePr>
          <p:cNvPr id="62490" name="Object 26"/>
          <p:cNvGraphicFramePr>
            <a:graphicFrameLocks noChangeAspect="1"/>
          </p:cNvGraphicFramePr>
          <p:nvPr/>
        </p:nvGraphicFramePr>
        <p:xfrm>
          <a:off x="1676400" y="5400675"/>
          <a:ext cx="1093788" cy="847725"/>
        </p:xfrm>
        <a:graphic>
          <a:graphicData uri="http://schemas.openxmlformats.org/presentationml/2006/ole">
            <p:oleObj spid="_x0000_s75799" name="Equation" r:id="rId25" imgW="419040" imgH="304560" progId="Equation.3">
              <p:embed/>
            </p:oleObj>
          </a:graphicData>
        </a:graphic>
      </p:graphicFrame>
      <p:graphicFrame>
        <p:nvGraphicFramePr>
          <p:cNvPr id="62491" name="Object 27"/>
          <p:cNvGraphicFramePr>
            <a:graphicFrameLocks noChangeAspect="1"/>
          </p:cNvGraphicFramePr>
          <p:nvPr/>
        </p:nvGraphicFramePr>
        <p:xfrm>
          <a:off x="228600" y="4387850"/>
          <a:ext cx="1066800" cy="565150"/>
        </p:xfrm>
        <a:graphic>
          <a:graphicData uri="http://schemas.openxmlformats.org/presentationml/2006/ole">
            <p:oleObj spid="_x0000_s75800" name="Equation" r:id="rId26" imgW="495000" imgH="203040" progId="Equation.3">
              <p:embed/>
            </p:oleObj>
          </a:graphicData>
        </a:graphic>
      </p:graphicFrame>
      <p:graphicFrame>
        <p:nvGraphicFramePr>
          <p:cNvPr id="62493" name="Object 29"/>
          <p:cNvGraphicFramePr>
            <a:graphicFrameLocks noChangeAspect="1"/>
          </p:cNvGraphicFramePr>
          <p:nvPr/>
        </p:nvGraphicFramePr>
        <p:xfrm>
          <a:off x="1646238" y="4387850"/>
          <a:ext cx="820737" cy="565150"/>
        </p:xfrm>
        <a:graphic>
          <a:graphicData uri="http://schemas.openxmlformats.org/presentationml/2006/ole">
            <p:oleObj spid="_x0000_s75801" name="Equation" r:id="rId27" imgW="380880" imgH="203040" progId="Equation.3">
              <p:embed/>
            </p:oleObj>
          </a:graphicData>
        </a:graphic>
      </p:graphicFrame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 animBg="1"/>
      <p:bldP spid="39" grpId="0"/>
      <p:bldP spid="41" grpId="0"/>
      <p:bldP spid="43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arallelogram 46"/>
          <p:cNvSpPr/>
          <p:nvPr/>
        </p:nvSpPr>
        <p:spPr>
          <a:xfrm>
            <a:off x="2438400" y="18288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439194" y="2514600"/>
            <a:ext cx="1370806" cy="7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86000" y="3200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00600" y="3200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86400" y="121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1800" y="121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71800" y="3200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00399" y="2140803"/>
            <a:ext cx="121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BSin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1" name="Arc 60"/>
          <p:cNvSpPr/>
          <p:nvPr/>
        </p:nvSpPr>
        <p:spPr>
          <a:xfrm>
            <a:off x="2286000" y="25908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2514600" y="2743200"/>
          <a:ext cx="783771" cy="457200"/>
        </p:xfrm>
        <a:graphic>
          <a:graphicData uri="http://schemas.openxmlformats.org/presentationml/2006/ole">
            <p:oleObj spid="_x0000_s76802" name="Equation" r:id="rId4" imgW="139680" imgH="177480" progId="Equation.3">
              <p:embed/>
            </p:oleObj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/>
        </p:nvGraphicFramePr>
        <p:xfrm>
          <a:off x="3886200" y="2209800"/>
          <a:ext cx="653143" cy="381000"/>
        </p:xfrm>
        <a:graphic>
          <a:graphicData uri="http://schemas.openxmlformats.org/presentationml/2006/ole">
            <p:oleObj spid="_x0000_s76803" name="Equation" r:id="rId5" imgW="139680" imgH="177480" progId="Equation.3">
              <p:embed/>
            </p:oleObj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3810000" y="3200400"/>
          <a:ext cx="457200" cy="609600"/>
        </p:xfrm>
        <a:graphic>
          <a:graphicData uri="http://schemas.openxmlformats.org/presentationml/2006/ole">
            <p:oleObj spid="_x0000_s76804" name="Equation" r:id="rId6" imgW="152280" imgH="203040" progId="Equation.3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2286000" y="2057400"/>
          <a:ext cx="457200" cy="609600"/>
        </p:xfrm>
        <a:graphic>
          <a:graphicData uri="http://schemas.openxmlformats.org/presentationml/2006/ole">
            <p:oleObj spid="_x0000_s76805" name="Equation" r:id="rId7" imgW="152280" imgH="203040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1143000" y="3810001"/>
          <a:ext cx="1927112" cy="800100"/>
        </p:xfrm>
        <a:graphic>
          <a:graphicData uri="http://schemas.openxmlformats.org/presentationml/2006/ole">
            <p:oleObj spid="_x0000_s76806" name="Equation" r:id="rId8" imgW="698400" imgH="393480" progId="Equation.3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1085851" y="4648200"/>
          <a:ext cx="1962150" cy="800100"/>
        </p:xfrm>
        <a:graphic>
          <a:graphicData uri="http://schemas.openxmlformats.org/presentationml/2006/ole">
            <p:oleObj spid="_x0000_s76807" name="Equation" r:id="rId9" imgW="711000" imgH="39348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1066800" y="5770563"/>
          <a:ext cx="2381250" cy="344487"/>
        </p:xfrm>
        <a:graphic>
          <a:graphicData uri="http://schemas.openxmlformats.org/presentationml/2006/ole">
            <p:oleObj spid="_x0000_s76808" name="Equation" r:id="rId10" imgW="888840" imgH="177480" progId="Equation.3">
              <p:embed/>
            </p:oleObj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/>
      <p:bldP spid="54" grpId="0"/>
      <p:bldP spid="55" grpId="0"/>
      <p:bldP spid="56" grpId="0"/>
      <p:bldP spid="57" grpId="0"/>
      <p:bldP spid="60" grpId="0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†f±‡ii µm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Ydj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H 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f±i‡K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mwbœwnZ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AswKZ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i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5867400" y="22098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68194" y="2895600"/>
            <a:ext cx="1370806" cy="7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581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3581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4400" y="20822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1929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581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6442501" y="2403901"/>
            <a:ext cx="121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BSinƟ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5" name="Arc 24"/>
          <p:cNvSpPr/>
          <p:nvPr/>
        </p:nvSpPr>
        <p:spPr>
          <a:xfrm>
            <a:off x="5715000" y="29718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998029" y="3124200"/>
          <a:ext cx="783771" cy="457200"/>
        </p:xfrm>
        <a:graphic>
          <a:graphicData uri="http://schemas.openxmlformats.org/presentationml/2006/ole">
            <p:oleObj spid="_x0000_s77826" name="Equation" r:id="rId4" imgW="139680" imgH="177480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76200" y="1981200"/>
          <a:ext cx="3581400" cy="972135"/>
        </p:xfrm>
        <a:graphic>
          <a:graphicData uri="http://schemas.openxmlformats.org/presentationml/2006/ole">
            <p:oleObj spid="_x0000_s77827" name="Equation" r:id="rId5" imgW="1079280" imgH="304560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1473200" y="2811463"/>
          <a:ext cx="3327400" cy="566737"/>
        </p:xfrm>
        <a:graphic>
          <a:graphicData uri="http://schemas.openxmlformats.org/presentationml/2006/ole">
            <p:oleObj spid="_x0000_s77828" name="Equation" r:id="rId6" imgW="1002960" imgH="177480" progId="Equation.3">
              <p:embed/>
            </p:oleObj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1447800" y="3471863"/>
          <a:ext cx="2274887" cy="566737"/>
        </p:xfrm>
        <a:graphic>
          <a:graphicData uri="http://schemas.openxmlformats.org/presentationml/2006/ole">
            <p:oleObj spid="_x0000_s77829" name="Equation" r:id="rId7" imgW="685800" imgH="17748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524000" y="4038600"/>
            <a:ext cx="922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=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OPQR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ÿÎdj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7239000" y="3581400"/>
          <a:ext cx="457200" cy="609600"/>
        </p:xfrm>
        <a:graphic>
          <a:graphicData uri="http://schemas.openxmlformats.org/presentationml/2006/ole">
            <p:oleObj spid="_x0000_s77830" name="Equation" r:id="rId8" imgW="152280" imgH="203040" progId="Equation.3">
              <p:embed/>
            </p:oleObj>
          </a:graphicData>
        </a:graphic>
      </p:graphicFrame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5715000" y="2438400"/>
          <a:ext cx="457200" cy="609600"/>
        </p:xfrm>
        <a:graphic>
          <a:graphicData uri="http://schemas.openxmlformats.org/presentationml/2006/ole">
            <p:oleObj spid="_x0000_s77831" name="Equation" r:id="rId9" imgW="152280" imgH="203040" progId="Equation.3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81922" name="Equation" r:id="rId3" imgW="139680" imgH="12672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81923" name="Equation" r:id="rId4" imgW="139680" imgH="12672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286000" y="3810000"/>
          <a:ext cx="304800" cy="244475"/>
        </p:xfrm>
        <a:graphic>
          <a:graphicData uri="http://schemas.openxmlformats.org/presentationml/2006/ole">
            <p:oleObj spid="_x0000_s81924" name="Equation" r:id="rId5" imgW="139680" imgH="12672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352800" y="4038600"/>
            <a:ext cx="5334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× 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j ×  j = k × k = 0</a:t>
            </a:r>
            <a:endParaRPr lang="en-US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528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41910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8006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39725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63246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70866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276599" y="2057400"/>
          <a:ext cx="1333500" cy="609600"/>
        </p:xfrm>
        <a:graphic>
          <a:graphicData uri="http://schemas.openxmlformats.org/presentationml/2006/ole">
            <p:oleObj spid="_x0000_s81925" name="Equation" r:id="rId6" imgW="444240" imgH="203040" progId="Equation.3">
              <p:embed/>
            </p:oleObj>
          </a:graphicData>
        </a:graphic>
      </p:graphicFrame>
      <p:graphicFrame>
        <p:nvGraphicFramePr>
          <p:cNvPr id="52247" name="Object 23"/>
          <p:cNvGraphicFramePr>
            <a:graphicFrameLocks noChangeAspect="1"/>
          </p:cNvGraphicFramePr>
          <p:nvPr/>
        </p:nvGraphicFramePr>
        <p:xfrm>
          <a:off x="4572000" y="2095500"/>
          <a:ext cx="1562100" cy="533400"/>
        </p:xfrm>
        <a:graphic>
          <a:graphicData uri="http://schemas.openxmlformats.org/presentationml/2006/ole">
            <p:oleObj spid="_x0000_s81926" name="Equation" r:id="rId7" imgW="520560" imgH="177480" progId="Equation.3">
              <p:embed/>
            </p:oleObj>
          </a:graphicData>
        </a:graphic>
      </p:graphicFrame>
      <p:graphicFrame>
        <p:nvGraphicFramePr>
          <p:cNvPr id="52248" name="Object 24"/>
          <p:cNvGraphicFramePr>
            <a:graphicFrameLocks noChangeAspect="1"/>
          </p:cNvGraphicFramePr>
          <p:nvPr/>
        </p:nvGraphicFramePr>
        <p:xfrm>
          <a:off x="4114800" y="2628900"/>
          <a:ext cx="2476500" cy="609600"/>
        </p:xfrm>
        <a:graphic>
          <a:graphicData uri="http://schemas.openxmlformats.org/presentationml/2006/ole">
            <p:oleObj spid="_x0000_s81927" name="Equation" r:id="rId8" imgW="825480" imgH="203040" progId="Equation.3">
              <p:embed/>
            </p:oleObj>
          </a:graphicData>
        </a:graphic>
      </p:graphicFrame>
      <p:graphicFrame>
        <p:nvGraphicFramePr>
          <p:cNvPr id="52249" name="Object 25"/>
          <p:cNvGraphicFramePr>
            <a:graphicFrameLocks noChangeAspect="1"/>
          </p:cNvGraphicFramePr>
          <p:nvPr/>
        </p:nvGraphicFramePr>
        <p:xfrm>
          <a:off x="4191000" y="3276600"/>
          <a:ext cx="723900" cy="533400"/>
        </p:xfrm>
        <a:graphic>
          <a:graphicData uri="http://schemas.openxmlformats.org/presentationml/2006/ole">
            <p:oleObj spid="_x0000_s81928" name="Equation" r:id="rId9" imgW="241200" imgH="177480" progId="Equation.3">
              <p:embed/>
            </p:oleObj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8" grpId="0" animBg="1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82946" name="Equation" r:id="rId3" imgW="139680" imgH="12672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82947" name="Equation" r:id="rId4" imgW="139680" imgH="126720" progId="Equation.3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2362200" y="3641725"/>
          <a:ext cx="304800" cy="244475"/>
        </p:xfrm>
        <a:graphic>
          <a:graphicData uri="http://schemas.openxmlformats.org/presentationml/2006/ole">
            <p:oleObj spid="_x0000_s82948" name="Equation" r:id="rId5" imgW="139680" imgH="12672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124200" y="2133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SumeshwariMJ" pitchFamily="2" charset="0"/>
                <a:cs typeface="SumeshwariMJ" pitchFamily="2" charset="0"/>
              </a:rPr>
              <a:t>Avevi</a:t>
            </a:r>
            <a:r>
              <a:rPr lang="en-US" sz="3200" i="1" dirty="0" smtClean="0">
                <a:latin typeface="SumeshwariMJ" pitchFamily="2" charset="0"/>
                <a:cs typeface="SumeshwariMJ" pitchFamily="2" charset="0"/>
              </a:rPr>
              <a:t>,</a:t>
            </a:r>
            <a:endParaRPr lang="en-US" sz="3200" i="1" dirty="0">
              <a:latin typeface="SumeshwariMJ" pitchFamily="2" charset="0"/>
              <a:cs typeface="SumeshwariMJ" pitchFamily="2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4343400" y="2133600"/>
          <a:ext cx="3562350" cy="685800"/>
        </p:xfrm>
        <a:graphic>
          <a:graphicData uri="http://schemas.openxmlformats.org/presentationml/2006/ole">
            <p:oleObj spid="_x0000_s82949" name="Equation" r:id="rId6" imgW="1066680" imgH="22860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410200" y="2819400"/>
          <a:ext cx="849313" cy="533400"/>
        </p:xfrm>
        <a:graphic>
          <a:graphicData uri="http://schemas.openxmlformats.org/presentationml/2006/ole">
            <p:oleObj spid="_x0000_s82950" name="Equation" r:id="rId7" imgW="253800" imgH="17748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5410200" y="3200400"/>
          <a:ext cx="849312" cy="647700"/>
        </p:xfrm>
        <a:graphic>
          <a:graphicData uri="http://schemas.openxmlformats.org/presentationml/2006/ole">
            <p:oleObj spid="_x0000_s82951" name="Equation" r:id="rId8" imgW="253800" imgH="21564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5181600" y="3848100"/>
          <a:ext cx="1951038" cy="723900"/>
        </p:xfrm>
        <a:graphic>
          <a:graphicData uri="http://schemas.openxmlformats.org/presentationml/2006/ole">
            <p:oleObj spid="_x0000_s82952" name="Equation" r:id="rId9" imgW="583920" imgH="2412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76600" y="38348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SumeshwariMJ" pitchFamily="2" charset="0"/>
                <a:cs typeface="SumeshwariMJ" pitchFamily="2" charset="0"/>
              </a:rPr>
              <a:t>GKBfv‡e</a:t>
            </a:r>
            <a:r>
              <a:rPr lang="en-US" sz="3200" i="1" dirty="0" smtClean="0">
                <a:latin typeface="SumeshwariMJ" pitchFamily="2" charset="0"/>
                <a:cs typeface="SumeshwariMJ" pitchFamily="2" charset="0"/>
              </a:rPr>
              <a:t>,</a:t>
            </a:r>
            <a:endParaRPr lang="en-US" sz="3200" i="1" dirty="0">
              <a:latin typeface="SumeshwariMJ" pitchFamily="2" charset="0"/>
              <a:cs typeface="SumeshwariMJ" pitchFamily="2" charset="0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5135562" y="4533900"/>
          <a:ext cx="1951038" cy="723900"/>
        </p:xfrm>
        <a:graphic>
          <a:graphicData uri="http://schemas.openxmlformats.org/presentationml/2006/ole">
            <p:oleObj spid="_x0000_s82953" name="Equation" r:id="rId10" imgW="583920" imgH="241200" progId="Equation.3">
              <p:embed/>
            </p:oleObj>
          </a:graphicData>
        </a:graphic>
      </p:graphicFrame>
      <p:sp>
        <p:nvSpPr>
          <p:cNvPr id="60" name="Circular Arrow 59"/>
          <p:cNvSpPr/>
          <p:nvPr/>
        </p:nvSpPr>
        <p:spPr>
          <a:xfrm rot="14597141" flipV="1">
            <a:off x="1710773" y="2461400"/>
            <a:ext cx="1534821" cy="1022772"/>
          </a:xfrm>
          <a:prstGeom prst="circularArrow">
            <a:avLst>
              <a:gd name="adj1" fmla="val 0"/>
              <a:gd name="adj2" fmla="val 318343"/>
              <a:gd name="adj3" fmla="val 27875"/>
              <a:gd name="adj4" fmla="val 1256996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rot="6953682" flipV="1">
            <a:off x="-238539" y="2418024"/>
            <a:ext cx="1712357" cy="1183752"/>
          </a:xfrm>
          <a:prstGeom prst="circularArrow">
            <a:avLst>
              <a:gd name="adj1" fmla="val 0"/>
              <a:gd name="adj2" fmla="val 318343"/>
              <a:gd name="adj3" fmla="val 27875"/>
              <a:gd name="adj4" fmla="val 1256996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Circular Arrow 61"/>
          <p:cNvSpPr/>
          <p:nvPr/>
        </p:nvSpPr>
        <p:spPr>
          <a:xfrm flipV="1">
            <a:off x="1219200" y="4074048"/>
            <a:ext cx="1712357" cy="1183752"/>
          </a:xfrm>
          <a:prstGeom prst="circularArrow">
            <a:avLst>
              <a:gd name="adj1" fmla="val 0"/>
              <a:gd name="adj2" fmla="val 318343"/>
              <a:gd name="adj3" fmla="val 27875"/>
              <a:gd name="adj4" fmla="val 1256996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400" y="5181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SumeshwariMJ" pitchFamily="2" charset="0"/>
                <a:cs typeface="SumeshwariMJ" pitchFamily="2" charset="0"/>
              </a:rPr>
              <a:t>wKš</a:t>
            </a:r>
            <a:r>
              <a:rPr lang="en-US" sz="3200" i="1" dirty="0" smtClean="0">
                <a:latin typeface="SumeshwariMJ" pitchFamily="2" charset="0"/>
                <a:cs typeface="SumeshwariMJ" pitchFamily="2" charset="0"/>
              </a:rPr>
              <a:t>‘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90499" y="5676900"/>
          <a:ext cx="2247901" cy="723900"/>
        </p:xfrm>
        <a:graphic>
          <a:graphicData uri="http://schemas.openxmlformats.org/presentationml/2006/ole">
            <p:oleObj spid="_x0000_s82954" name="Equation" r:id="rId11" imgW="672840" imgH="24120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3086100" y="5638800"/>
          <a:ext cx="2247900" cy="723900"/>
        </p:xfrm>
        <a:graphic>
          <a:graphicData uri="http://schemas.openxmlformats.org/presentationml/2006/ole">
            <p:oleObj spid="_x0000_s82955" name="Equation" r:id="rId12" imgW="672840" imgH="24120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5829300" y="5638800"/>
          <a:ext cx="2247900" cy="723900"/>
        </p:xfrm>
        <a:graphic>
          <a:graphicData uri="http://schemas.openxmlformats.org/presentationml/2006/ole">
            <p:oleObj spid="_x0000_s82956" name="Equation" r:id="rId13" imgW="672840" imgH="241200" progId="Equation.3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5" grpId="0"/>
      <p:bldP spid="40" grpId="0"/>
      <p:bldP spid="60" grpId="0" animBg="1"/>
      <p:bldP spid="61" grpId="0" animBg="1"/>
      <p:bldP spid="62" grpId="0" animBg="1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hw`  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†f±‡ii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Ydj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f±iØq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i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3200400"/>
          <a:ext cx="3200400" cy="685800"/>
        </p:xfrm>
        <a:graphic>
          <a:graphicData uri="http://schemas.openxmlformats.org/presentationml/2006/ole">
            <p:oleObj spid="_x0000_s84994" name="Equation" r:id="rId3" imgW="1079280" imgH="30456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429000" y="3319463"/>
          <a:ext cx="715963" cy="400050"/>
        </p:xfrm>
        <a:graphic>
          <a:graphicData uri="http://schemas.openxmlformats.org/presentationml/2006/ole">
            <p:oleObj spid="_x0000_s84995" name="Equation" r:id="rId4" imgW="241200" imgH="17748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981200" y="3990975"/>
          <a:ext cx="2220913" cy="428625"/>
        </p:xfrm>
        <a:graphic>
          <a:graphicData uri="http://schemas.openxmlformats.org/presentationml/2006/ole">
            <p:oleObj spid="_x0000_s84996" name="Equation" r:id="rId5" imgW="749160" imgH="190440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624013" y="4495800"/>
          <a:ext cx="2936875" cy="485775"/>
        </p:xfrm>
        <a:graphic>
          <a:graphicData uri="http://schemas.openxmlformats.org/presentationml/2006/ole">
            <p:oleObj spid="_x0000_s84997" name="Equation" r:id="rId6" imgW="990360" imgH="215640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311400" y="5119688"/>
          <a:ext cx="1581150" cy="457200"/>
        </p:xfrm>
        <a:graphic>
          <a:graphicData uri="http://schemas.openxmlformats.org/presentationml/2006/ole">
            <p:oleObj spid="_x0000_s84998" name="Equation" r:id="rId7" imgW="533160" imgH="203040" progId="Equation.3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hw`  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†f±‡ii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Ydj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f±iØq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i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3200400"/>
          <a:ext cx="3200400" cy="685800"/>
        </p:xfrm>
        <a:graphic>
          <a:graphicData uri="http://schemas.openxmlformats.org/presentationml/2006/ole">
            <p:oleObj spid="_x0000_s86018" name="Equation" r:id="rId3" imgW="1079280" imgH="30456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429000" y="3319463"/>
          <a:ext cx="715963" cy="400050"/>
        </p:xfrm>
        <a:graphic>
          <a:graphicData uri="http://schemas.openxmlformats.org/presentationml/2006/ole">
            <p:oleObj spid="_x0000_s86019" name="Equation" r:id="rId4" imgW="241200" imgH="17748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981200" y="3990975"/>
          <a:ext cx="2220913" cy="428625"/>
        </p:xfrm>
        <a:graphic>
          <a:graphicData uri="http://schemas.openxmlformats.org/presentationml/2006/ole">
            <p:oleObj spid="_x0000_s86020" name="Equation" r:id="rId5" imgW="749160" imgH="190440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624013" y="4495800"/>
          <a:ext cx="2936875" cy="485775"/>
        </p:xfrm>
        <a:graphic>
          <a:graphicData uri="http://schemas.openxmlformats.org/presentationml/2006/ole">
            <p:oleObj spid="_x0000_s86021" name="Equation" r:id="rId6" imgW="990360" imgH="215640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311400" y="5119688"/>
          <a:ext cx="1581150" cy="457200"/>
        </p:xfrm>
        <a:graphic>
          <a:graphicData uri="http://schemas.openxmlformats.org/presentationml/2006/ole">
            <p:oleObj spid="_x0000_s86022" name="Equation" r:id="rId7" imgW="533160" imgH="203040" progId="Equation.3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6429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‡f±‡ii</a:t>
            </a:r>
            <a:r>
              <a:rPr kumimoji="0" lang="en-US" sz="32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¸</a:t>
            </a:r>
            <a:r>
              <a:rPr kumimoji="0" lang="en-US" sz="32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371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‡f±‡ii ¸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yÕfv‡e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cv‡i</a:t>
            </a:r>
            <a:endParaRPr lang="en-US" sz="4400" b="1" i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200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ivwk‡K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676400"/>
            <a:ext cx="906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ivwk‡K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¸Y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2209800" y="3160931"/>
          <a:ext cx="1684338" cy="688975"/>
        </p:xfrm>
        <a:graphic>
          <a:graphicData uri="http://schemas.openxmlformats.org/presentationml/2006/ole">
            <p:oleObj spid="_x0000_s43009" name="Equation" r:id="rId4" imgW="507960" imgH="215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ivwk‡K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879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yÕfv‡e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  <a:cs typeface="SutonnyMJ" pitchFamily="2" charset="0"/>
              </a:rPr>
              <a:t>cv‡i</a:t>
            </a:r>
            <a:endParaRPr lang="en-US" sz="4400" b="1" i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‡¯‹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95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†f±‡ii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00800" y="3429000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00800" y="2438400"/>
            <a:ext cx="1676400" cy="1034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6836229" y="3016250"/>
          <a:ext cx="783771" cy="457200"/>
        </p:xfrm>
        <a:graphic>
          <a:graphicData uri="http://schemas.openxmlformats.org/presentationml/2006/ole">
            <p:oleObj spid="_x0000_s65538" name="Equation" r:id="rId3" imgW="139680" imgH="177480" progId="Equation.3">
              <p:embed/>
            </p:oleObj>
          </a:graphicData>
        </a:graphic>
      </p:graphicFrame>
      <p:sp>
        <p:nvSpPr>
          <p:cNvPr id="10" name="Arc 9"/>
          <p:cNvSpPr/>
          <p:nvPr/>
        </p:nvSpPr>
        <p:spPr>
          <a:xfrm>
            <a:off x="7086600" y="2939256"/>
            <a:ext cx="2286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8305800" y="3733800"/>
          <a:ext cx="396875" cy="565150"/>
        </p:xfrm>
        <a:graphic>
          <a:graphicData uri="http://schemas.openxmlformats.org/presentationml/2006/ole">
            <p:oleObj spid="_x0000_s65539" name="Equation" r:id="rId4" imgW="152280" imgH="20304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7543800" y="2057400"/>
          <a:ext cx="396875" cy="565150"/>
        </p:xfrm>
        <a:graphic>
          <a:graphicData uri="http://schemas.openxmlformats.org/presentationml/2006/ole">
            <p:oleObj spid="_x0000_s65540" name="Equation" r:id="rId5" imgW="152280" imgH="20304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41337" y="2954338"/>
          <a:ext cx="1058863" cy="600075"/>
        </p:xfrm>
        <a:graphic>
          <a:graphicData uri="http://schemas.openxmlformats.org/presentationml/2006/ole">
            <p:oleObj spid="_x0000_s65541" name="Equation" r:id="rId6" imgW="406080" imgH="21564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1712913" y="3033713"/>
          <a:ext cx="1487487" cy="493712"/>
        </p:xfrm>
        <a:graphic>
          <a:graphicData uri="http://schemas.openxmlformats.org/presentationml/2006/ole">
            <p:oleObj spid="_x0000_s65542" name="Equation" r:id="rId7" imgW="571320" imgH="17748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312863" y="3738563"/>
          <a:ext cx="2268537" cy="563562"/>
        </p:xfrm>
        <a:graphic>
          <a:graphicData uri="http://schemas.openxmlformats.org/presentationml/2006/ole">
            <p:oleObj spid="_x0000_s65543" name="Equation" r:id="rId8" imgW="812520" imgH="203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19200" y="41922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	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Dcvs‡ki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Ydj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4724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j¤^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Awf‡ÿ‡ci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Ydj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1752600" y="4114800"/>
          <a:ext cx="396875" cy="563563"/>
        </p:xfrm>
        <a:graphic>
          <a:graphicData uri="http://schemas.openxmlformats.org/presentationml/2006/ole">
            <p:oleObj spid="_x0000_s65545" name="Equation" r:id="rId9" imgW="152280" imgH="20304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5029200" y="4114800"/>
          <a:ext cx="396875" cy="563563"/>
        </p:xfrm>
        <a:graphic>
          <a:graphicData uri="http://schemas.openxmlformats.org/presentationml/2006/ole">
            <p:oleObj spid="_x0000_s65546" name="Equation" r:id="rId10" imgW="152280" imgH="203040" progId="Equation.3">
              <p:embed/>
            </p:oleObj>
          </a:graphicData>
        </a:graphic>
      </p:graphicFrame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3429000" y="4114800"/>
          <a:ext cx="473075" cy="563563"/>
        </p:xfrm>
        <a:graphic>
          <a:graphicData uri="http://schemas.openxmlformats.org/presentationml/2006/ole">
            <p:oleObj spid="_x0000_s65547" name="Equation" r:id="rId11" imgW="152280" imgH="203040" progId="Equation.3">
              <p:embed/>
            </p:oleObj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1676400" y="4694237"/>
          <a:ext cx="396875" cy="563563"/>
        </p:xfrm>
        <a:graphic>
          <a:graphicData uri="http://schemas.openxmlformats.org/presentationml/2006/ole">
            <p:oleObj spid="_x0000_s65548" name="Equation" r:id="rId12" imgW="152280" imgH="203040" progId="Equation.3">
              <p:embed/>
            </p:oleObj>
          </a:graphicData>
        </a:graphic>
      </p:graphicFrame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3429000" y="4648200"/>
          <a:ext cx="473075" cy="563563"/>
        </p:xfrm>
        <a:graphic>
          <a:graphicData uri="http://schemas.openxmlformats.org/presentationml/2006/ole">
            <p:oleObj spid="_x0000_s65549" name="Equation" r:id="rId13" imgW="152280" imgH="203040" progId="Equation.3">
              <p:embed/>
            </p:oleObj>
          </a:graphicData>
        </a:graphic>
      </p:graphicFrame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5562600" y="4724400"/>
          <a:ext cx="396875" cy="563563"/>
        </p:xfrm>
        <a:graphic>
          <a:graphicData uri="http://schemas.openxmlformats.org/presentationml/2006/ole">
            <p:oleObj spid="_x0000_s65550" name="Equation" r:id="rId14" imgW="152280" imgH="20304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7467600" y="29710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7620000" y="26670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6673850" y="3432175"/>
          <a:ext cx="1223963" cy="493713"/>
        </p:xfrm>
        <a:graphic>
          <a:graphicData uri="http://schemas.openxmlformats.org/presentationml/2006/ole">
            <p:oleObj spid="_x0000_s65551" name="Equation" r:id="rId15" imgW="469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0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91200" y="4419600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91200" y="3429000"/>
            <a:ext cx="1676400" cy="1034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6226629" y="4006850"/>
          <a:ext cx="783771" cy="457200"/>
        </p:xfrm>
        <a:graphic>
          <a:graphicData uri="http://schemas.openxmlformats.org/presentationml/2006/ole">
            <p:oleObj spid="_x0000_s67586" name="Equation" r:id="rId3" imgW="139680" imgH="177480" progId="Equation.3">
              <p:embed/>
            </p:oleObj>
          </a:graphicData>
        </a:graphic>
      </p:graphicFrame>
      <p:sp>
        <p:nvSpPr>
          <p:cNvPr id="10" name="Arc 9"/>
          <p:cNvSpPr/>
          <p:nvPr/>
        </p:nvSpPr>
        <p:spPr>
          <a:xfrm>
            <a:off x="6477000" y="3929856"/>
            <a:ext cx="2286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7696200" y="4724400"/>
          <a:ext cx="396875" cy="565150"/>
        </p:xfrm>
        <a:graphic>
          <a:graphicData uri="http://schemas.openxmlformats.org/presentationml/2006/ole">
            <p:oleObj spid="_x0000_s67587" name="Equation" r:id="rId4" imgW="152280" imgH="20304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934200" y="3048000"/>
          <a:ext cx="396875" cy="565150"/>
        </p:xfrm>
        <a:graphic>
          <a:graphicData uri="http://schemas.openxmlformats.org/presentationml/2006/ole">
            <p:oleObj spid="_x0000_s67588" name="Equation" r:id="rId5" imgW="152280" imgH="20304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6858000" y="3961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7010400" y="3657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5562600" y="3352800"/>
          <a:ext cx="1223963" cy="493713"/>
        </p:xfrm>
        <a:graphic>
          <a:graphicData uri="http://schemas.openxmlformats.org/presentationml/2006/ole">
            <p:oleObj spid="_x0000_s67598" name="Equation" r:id="rId6" imgW="469800" imgH="177480" progId="Equation.3">
              <p:embed/>
            </p:oleObj>
          </a:graphicData>
        </a:graphic>
      </p:graphicFrame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152400" y="1371600"/>
          <a:ext cx="1058862" cy="600075"/>
        </p:xfrm>
        <a:graphic>
          <a:graphicData uri="http://schemas.openxmlformats.org/presentationml/2006/ole">
            <p:oleObj spid="_x0000_s67599" name="Equation" r:id="rId7" imgW="406080" imgH="215640" progId="Equation.3">
              <p:embed/>
            </p:oleObj>
          </a:graphicData>
        </a:graphic>
      </p:graphicFrame>
      <p:graphicFrame>
        <p:nvGraphicFramePr>
          <p:cNvPr id="65553" name="Object 17"/>
          <p:cNvGraphicFramePr>
            <a:graphicFrameLocks noChangeAspect="1"/>
          </p:cNvGraphicFramePr>
          <p:nvPr/>
        </p:nvGraphicFramePr>
        <p:xfrm>
          <a:off x="1174750" y="1416050"/>
          <a:ext cx="1785937" cy="563563"/>
        </p:xfrm>
        <a:graphic>
          <a:graphicData uri="http://schemas.openxmlformats.org/presentationml/2006/ole">
            <p:oleObj spid="_x0000_s67600" name="Equation" r:id="rId8" imgW="685800" imgH="20304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830262" y="183070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	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Dcvs‡ki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Ydj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6462" y="23628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j¤^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Awf‡ÿ‡ci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Ydj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1447800" y="1828800"/>
          <a:ext cx="396875" cy="563563"/>
        </p:xfrm>
        <a:graphic>
          <a:graphicData uri="http://schemas.openxmlformats.org/presentationml/2006/ole">
            <p:oleObj spid="_x0000_s67601" name="Equation" r:id="rId9" imgW="152280" imgH="203040" progId="Equation.3">
              <p:embed/>
            </p:oleObj>
          </a:graphicData>
        </a:graphic>
      </p:graphicFrame>
      <p:graphicFrame>
        <p:nvGraphicFramePr>
          <p:cNvPr id="67602" name="Object 18"/>
          <p:cNvGraphicFramePr>
            <a:graphicFrameLocks noChangeAspect="1"/>
          </p:cNvGraphicFramePr>
          <p:nvPr/>
        </p:nvGraphicFramePr>
        <p:xfrm>
          <a:off x="3108325" y="1752600"/>
          <a:ext cx="396875" cy="563563"/>
        </p:xfrm>
        <a:graphic>
          <a:graphicData uri="http://schemas.openxmlformats.org/presentationml/2006/ole">
            <p:oleObj spid="_x0000_s67602" name="Equation" r:id="rId10" imgW="152280" imgH="203040" progId="Equation.3">
              <p:embed/>
            </p:oleObj>
          </a:graphicData>
        </a:graphic>
      </p:graphicFrame>
      <p:graphicFrame>
        <p:nvGraphicFramePr>
          <p:cNvPr id="67603" name="Object 19"/>
          <p:cNvGraphicFramePr>
            <a:graphicFrameLocks noChangeAspect="1"/>
          </p:cNvGraphicFramePr>
          <p:nvPr/>
        </p:nvGraphicFramePr>
        <p:xfrm>
          <a:off x="3124200" y="2255837"/>
          <a:ext cx="396875" cy="563563"/>
        </p:xfrm>
        <a:graphic>
          <a:graphicData uri="http://schemas.openxmlformats.org/presentationml/2006/ole">
            <p:oleObj spid="_x0000_s67603" name="Equation" r:id="rId11" imgW="152280" imgH="203040" progId="Equation.3">
              <p:embed/>
            </p:oleObj>
          </a:graphicData>
        </a:graphic>
      </p:graphicFrame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1295400" y="2286000"/>
          <a:ext cx="396875" cy="563562"/>
        </p:xfrm>
        <a:graphic>
          <a:graphicData uri="http://schemas.openxmlformats.org/presentationml/2006/ole">
            <p:oleObj spid="_x0000_s67604" name="Equation" r:id="rId12" imgW="152280" imgH="203040" progId="Equation.3">
              <p:embed/>
            </p:oleObj>
          </a:graphicData>
        </a:graphic>
      </p:graphicFrame>
      <p:graphicFrame>
        <p:nvGraphicFramePr>
          <p:cNvPr id="67605" name="Object 21"/>
          <p:cNvGraphicFramePr>
            <a:graphicFrameLocks noChangeAspect="1"/>
          </p:cNvGraphicFramePr>
          <p:nvPr/>
        </p:nvGraphicFramePr>
        <p:xfrm>
          <a:off x="4648200" y="1752600"/>
          <a:ext cx="473075" cy="563563"/>
        </p:xfrm>
        <a:graphic>
          <a:graphicData uri="http://schemas.openxmlformats.org/presentationml/2006/ole">
            <p:oleObj spid="_x0000_s67605" name="Equation" r:id="rId13" imgW="152280" imgH="203040" progId="Equation.3">
              <p:embed/>
            </p:oleObj>
          </a:graphicData>
        </a:graphic>
      </p:graphicFrame>
      <p:graphicFrame>
        <p:nvGraphicFramePr>
          <p:cNvPr id="67606" name="Object 22"/>
          <p:cNvGraphicFramePr>
            <a:graphicFrameLocks noChangeAspect="1"/>
          </p:cNvGraphicFramePr>
          <p:nvPr/>
        </p:nvGraphicFramePr>
        <p:xfrm>
          <a:off x="5013325" y="2332037"/>
          <a:ext cx="473075" cy="563563"/>
        </p:xfrm>
        <a:graphic>
          <a:graphicData uri="http://schemas.openxmlformats.org/presentationml/2006/ole">
            <p:oleObj spid="_x0000_s67606" name="Equation" r:id="rId1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69634" name="Equation" r:id="rId3" imgW="139680" imgH="12672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69635" name="Equation" r:id="rId4" imgW="139680" imgH="12672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286000" y="3810000"/>
          <a:ext cx="304800" cy="244475"/>
        </p:xfrm>
        <a:graphic>
          <a:graphicData uri="http://schemas.openxmlformats.org/presentationml/2006/ole">
            <p:oleObj spid="_x0000_s69636" name="Equation" r:id="rId5" imgW="139680" imgH="12672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352800" y="4038600"/>
            <a:ext cx="5334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j .  j = k . k = 1</a:t>
            </a:r>
            <a:endParaRPr lang="en-US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528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39624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6482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5334000" y="39725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60198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67056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429000" y="2057400"/>
          <a:ext cx="1028700" cy="609600"/>
        </p:xfrm>
        <a:graphic>
          <a:graphicData uri="http://schemas.openxmlformats.org/presentationml/2006/ole">
            <p:oleObj spid="_x0000_s69637" name="Equation" r:id="rId6" imgW="342720" imgH="203040" progId="Equation.3">
              <p:embed/>
            </p:oleObj>
          </a:graphicData>
        </a:graphic>
      </p:graphicFrame>
      <p:graphicFrame>
        <p:nvGraphicFramePr>
          <p:cNvPr id="52247" name="Object 23"/>
          <p:cNvGraphicFramePr>
            <a:graphicFrameLocks noChangeAspect="1"/>
          </p:cNvGraphicFramePr>
          <p:nvPr/>
        </p:nvGraphicFramePr>
        <p:xfrm>
          <a:off x="4667250" y="2095500"/>
          <a:ext cx="1371600" cy="533400"/>
        </p:xfrm>
        <a:graphic>
          <a:graphicData uri="http://schemas.openxmlformats.org/presentationml/2006/ole">
            <p:oleObj spid="_x0000_s69638" name="Equation" r:id="rId7" imgW="457200" imgH="177480" progId="Equation.3">
              <p:embed/>
            </p:oleObj>
          </a:graphicData>
        </a:graphic>
      </p:graphicFrame>
      <p:graphicFrame>
        <p:nvGraphicFramePr>
          <p:cNvPr id="52248" name="Object 24"/>
          <p:cNvGraphicFramePr>
            <a:graphicFrameLocks noChangeAspect="1"/>
          </p:cNvGraphicFramePr>
          <p:nvPr/>
        </p:nvGraphicFramePr>
        <p:xfrm>
          <a:off x="4210050" y="2628900"/>
          <a:ext cx="2286000" cy="609600"/>
        </p:xfrm>
        <a:graphic>
          <a:graphicData uri="http://schemas.openxmlformats.org/presentationml/2006/ole">
            <p:oleObj spid="_x0000_s69639" name="Equation" r:id="rId8" imgW="761760" imgH="203040" progId="Equation.3">
              <p:embed/>
            </p:oleObj>
          </a:graphicData>
        </a:graphic>
      </p:graphicFrame>
      <p:graphicFrame>
        <p:nvGraphicFramePr>
          <p:cNvPr id="52249" name="Object 25"/>
          <p:cNvGraphicFramePr>
            <a:graphicFrameLocks noChangeAspect="1"/>
          </p:cNvGraphicFramePr>
          <p:nvPr/>
        </p:nvGraphicFramePr>
        <p:xfrm>
          <a:off x="4229100" y="3295650"/>
          <a:ext cx="647700" cy="495300"/>
        </p:xfrm>
        <a:graphic>
          <a:graphicData uri="http://schemas.openxmlformats.org/presentationml/2006/ole">
            <p:oleObj spid="_x0000_s69640" name="Equation" r:id="rId9" imgW="215640" imgH="164880" progId="Equation.3">
              <p:embed/>
            </p:oleObj>
          </a:graphicData>
        </a:graphic>
      </p:graphicFrame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8" grpId="0" animBg="1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70658" name="Equation" r:id="rId3" imgW="139680" imgH="12672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70659" name="Equation" r:id="rId4" imgW="139680" imgH="126720" progId="Equation.3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2362200" y="3641725"/>
          <a:ext cx="304800" cy="244475"/>
        </p:xfrm>
        <a:graphic>
          <a:graphicData uri="http://schemas.openxmlformats.org/presentationml/2006/ole">
            <p:oleObj spid="_x0000_s70660" name="Equation" r:id="rId5" imgW="139680" imgH="12672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362200" y="1600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200" i="1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200" i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4640263" y="2133600"/>
          <a:ext cx="2968625" cy="685800"/>
        </p:xfrm>
        <a:graphic>
          <a:graphicData uri="http://schemas.openxmlformats.org/presentationml/2006/ole">
            <p:oleObj spid="_x0000_s70661" name="Equation" r:id="rId6" imgW="888840" imgH="22860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430838" y="2819400"/>
          <a:ext cx="806450" cy="533400"/>
        </p:xfrm>
        <a:graphic>
          <a:graphicData uri="http://schemas.openxmlformats.org/presentationml/2006/ole">
            <p:oleObj spid="_x0000_s70662" name="Equation" r:id="rId7" imgW="241200" imgH="17748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5349875" y="3848100"/>
          <a:ext cx="1612900" cy="723900"/>
        </p:xfrm>
        <a:graphic>
          <a:graphicData uri="http://schemas.openxmlformats.org/presentationml/2006/ole">
            <p:oleObj spid="_x0000_s70664" name="Equation" r:id="rId8" imgW="482400" imgH="2412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5326063" y="4572000"/>
          <a:ext cx="1570037" cy="647700"/>
        </p:xfrm>
        <a:graphic>
          <a:graphicData uri="http://schemas.openxmlformats.org/presentationml/2006/ole">
            <p:oleObj spid="_x0000_s70665" name="Equation" r:id="rId9" imgW="469800" imgH="215640" progId="Equation.3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SushreeMJ" pitchFamily="2" charset="0"/>
                <a:ea typeface="+mj-ea"/>
                <a:cs typeface="SutonnySushree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SushreeMJ" pitchFamily="2" charset="0"/>
              <a:ea typeface="+mj-ea"/>
              <a:cs typeface="SutonnySushree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90800" y="5334000"/>
            <a:ext cx="5334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 j = j .  k = k . i = 0</a:t>
            </a:r>
            <a:endParaRPr lang="en-US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0800" y="525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525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886200" y="525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5267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525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5943600" y="525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3581400" y="3657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SutonnyMJ" pitchFamily="2" charset="0"/>
                <a:cs typeface="SutonnyMJ" pitchFamily="2" charset="0"/>
              </a:rPr>
              <a:t>GKBfv‡e</a:t>
            </a:r>
            <a:r>
              <a:rPr lang="en-US" sz="3200" i="1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200" i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5" grpId="0"/>
      <p:bldP spid="30" grpId="0" animBg="1"/>
      <p:bldP spid="31" grpId="0"/>
      <p:bldP spid="32" grpId="0"/>
      <p:bldP spid="33" grpId="0"/>
      <p:bldP spid="34" grpId="0"/>
      <p:bldP spid="36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</TotalTime>
  <Words>458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Slide 1</vt:lpstr>
      <vt:lpstr>Slide 2</vt:lpstr>
      <vt:lpstr>‡f±i</vt:lpstr>
      <vt:lpstr>‡f±i</vt:lpstr>
      <vt:lpstr>‡f±i</vt:lpstr>
      <vt:lpstr>‡f±i</vt:lpstr>
      <vt:lpstr>‡f±i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310</cp:revision>
  <dcterms:created xsi:type="dcterms:W3CDTF">2015-04-24T03:54:46Z</dcterms:created>
  <dcterms:modified xsi:type="dcterms:W3CDTF">2016-11-19T05:19:27Z</dcterms:modified>
</cp:coreProperties>
</file>